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1" r:id="rId2"/>
    <p:sldId id="257" r:id="rId3"/>
    <p:sldId id="258" r:id="rId4"/>
    <p:sldId id="265" r:id="rId5"/>
    <p:sldId id="260" r:id="rId6"/>
    <p:sldId id="266" r:id="rId7"/>
    <p:sldId id="269" r:id="rId8"/>
    <p:sldId id="270" r:id="rId9"/>
    <p:sldId id="267" r:id="rId10"/>
    <p:sldId id="27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5126"/>
  </p:normalViewPr>
  <p:slideViewPr>
    <p:cSldViewPr snapToGrid="0" snapToObjects="1">
      <p:cViewPr>
        <p:scale>
          <a:sx n="82" d="100"/>
          <a:sy n="82" d="100"/>
        </p:scale>
        <p:origin x="1160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A64B97-7547-224B-A35A-DBF4D0DD4365}" type="datetimeFigureOut">
              <a:rPr lang="en-US" smtClean="0"/>
              <a:t>1/26/22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2C75D9-6418-F14A-A13A-32273D406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771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Recent ATVI acquisition brings 6 stellar franchise ripe for movie making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C75D9-6418-F14A-A13A-32273D4063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412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Consider combining top genres to maximize earnings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2C75D9-6418-F14A-A13A-32273D4063C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116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CA791-87C8-E64B-BEB8-6D2EF81204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D92CA8-EA85-DE49-8378-910645A5BA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C0754-70C5-3C4F-9750-E9B3AB46D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28F05-8BF2-3A42-A385-ADD4C2C1E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4F3C92-C385-5C4C-A761-03123D300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711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90B28-3F4F-644E-A2DF-F98919DFE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6FC92C-4E2B-C346-9547-CEFF766627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D91E2-3322-0F44-B8D3-FC7135446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81990-E5A3-9E4E-8581-E73306B16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C1941-1FEA-3C47-AD5E-2C1A42405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291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6A4346-C737-3C4E-B142-00832CF37A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0CA61D-5938-0E49-8083-FBE9A6DB29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6F5BA-B4DE-F146-AEEC-6B8B07536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3EF1C9-B77A-4D45-87D5-72EC3F04C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F62180-37A9-AA42-872D-29BF77C3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214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69D53-29E9-F94A-9209-A618956A4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4C3C2-FABE-6B4A-A34E-1A7331E32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1BEF05-0E69-B343-8FBD-403FCBEA6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0FEE9-9454-2E4B-8B9D-0F973FEBD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1AD4CC-44F0-AB40-9E71-4B0D9F7FC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333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05EF6-37F1-F240-9298-7165BC9EC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9FD279-21DF-9948-B469-228FE1A55A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CC25BF-C737-0B45-AD49-1AD5F0D07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360AC3-BD52-924D-8241-0A3DFDA79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65539B-B9C3-A946-9BD2-3D1C77627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290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4E17A-0567-AE44-AA66-E4C8EF0FD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0628D-7585-2746-9637-CD33488D86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276885-277B-6841-ACA2-DC009CAEA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14E0C0-C875-0C40-B602-707E31223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E30EAF-A14D-7A47-BC18-85501A3F3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CB4839-78E1-FF42-9C58-A0036794B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586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5046B-68AC-764B-A25B-6CB75443A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3E589-7D7D-1641-B4C7-714E02F36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77DD98-4E74-AD42-A914-3516E675D7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DDFECD-51BB-854A-B6C8-0C20E4ABBC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A7ED24-35E2-0142-BF22-92AC7A263A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B411C2-8A91-CF4A-AAC7-EE1F965F2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29647E-908B-E445-B749-78C9B634C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F791D9-09DF-5E42-A122-7F2F11C8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395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04A8-B8AC-7942-A0DE-5714C27BB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EA6577-B4E6-F948-BE67-7E94E3E24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49EC01-19A7-E748-A3F9-74DB2FBF2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065523-9878-4649-85E8-3CCFD9824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436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2220A7-E7E7-C04E-B75D-F51AE738C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B5CDA2-C35D-A949-95E5-1152D3428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95F42D-AB9D-A742-B52F-FEF9846EF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47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2A8A3-5771-B149-B16E-EE29C9BCF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1BC09-8E3F-CF4E-BC52-4BB7296C54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9F2F3F-BF63-F543-9802-87B5715786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D8B4BB-CFA6-9F43-9871-04FF4D2C6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8EC645-37A4-5441-A0E9-9539E72B3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AF4A82-4482-9642-A7DB-05A55687C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034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609E1-BBF5-054A-BCCB-BFA561017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597C1F-82C8-A14D-99BB-B221182ECC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B5ED4E-4F2C-1645-AF14-75DBB5BD0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AE732B-C50A-8942-B76F-EB2F0E0E5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B47382-4B0E-5341-AC6A-6E3947D1D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6EEB64-EE3F-CD42-BF33-807802101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560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C4104D-3918-D74B-BF95-A27772257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779202-4F76-7E43-825C-DC9EDC5341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590EF3-DFEC-904D-9D1B-320C8265D8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A00F1E-F3C6-4E49-9A36-16D0EEF1BC41}" type="datetimeFigureOut">
              <a:rPr lang="en-US" smtClean="0"/>
              <a:t>1/26/22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E46CE5-8BCB-8647-9BD1-E2E73A62E5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503A9-4757-3443-9C05-9BC912FDA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DCB8C6-2554-E34C-AA92-71329A7FD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837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DA3C9-BB48-4F4D-87D5-3E42B33265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8712" y="1150938"/>
            <a:ext cx="9934575" cy="2387600"/>
          </a:xfrm>
        </p:spPr>
        <p:txBody>
          <a:bodyPr>
            <a:normAutofit/>
          </a:bodyPr>
          <a:lstStyle/>
          <a:p>
            <a:r>
              <a:rPr lang="en-US" sz="7200" dirty="0"/>
              <a:t>Microsoft Makes a Movie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96BEED-3D19-0048-B067-FDE5C42073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686052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Richard Hinds &amp; Will Norton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CFBCCA-A973-764D-9717-F9CC4EF10B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8654" b="22196"/>
          <a:stretch/>
        </p:blipFill>
        <p:spPr>
          <a:xfrm>
            <a:off x="8364070" y="533449"/>
            <a:ext cx="3576918" cy="988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8209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DA3C9-BB48-4F4D-87D5-3E42B33265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8712" y="1150938"/>
            <a:ext cx="9934575" cy="2387600"/>
          </a:xfrm>
        </p:spPr>
        <p:txBody>
          <a:bodyPr>
            <a:normAutofit/>
          </a:bodyPr>
          <a:lstStyle/>
          <a:p>
            <a:r>
              <a:rPr lang="en-US" sz="7200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96BEED-3D19-0048-B067-FDE5C42073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686052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Richard Hinds</a:t>
            </a:r>
          </a:p>
          <a:p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Will Norton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CFBCCA-A973-764D-9717-F9CC4EF10B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8654" b="22196"/>
          <a:stretch/>
        </p:blipFill>
        <p:spPr>
          <a:xfrm>
            <a:off x="8364070" y="533449"/>
            <a:ext cx="3576918" cy="988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102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5845B-4AB6-F14B-B411-A25707FAF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C47FE-2293-F94C-B2DB-76ED540F83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Descriptive analysis of recent movie data uncovered movie production criteria to optimize net earnings. We recommend: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sz="3600" dirty="0"/>
              <a:t>Producing an </a:t>
            </a:r>
            <a:r>
              <a:rPr lang="en-US" sz="3600" b="1" dirty="0"/>
              <a:t>Adventure</a:t>
            </a:r>
            <a:r>
              <a:rPr lang="en-US" sz="3600" dirty="0"/>
              <a:t> movie</a:t>
            </a:r>
          </a:p>
          <a:p>
            <a:r>
              <a:rPr lang="en-US" sz="3600" dirty="0"/>
              <a:t>Producing a </a:t>
            </a:r>
            <a:r>
              <a:rPr lang="en-US" sz="3600" b="1" dirty="0"/>
              <a:t>big budget </a:t>
            </a:r>
            <a:r>
              <a:rPr lang="en-US" sz="3600" dirty="0"/>
              <a:t>movie (&gt;$150 million)</a:t>
            </a:r>
          </a:p>
          <a:p>
            <a:r>
              <a:rPr lang="en-US" sz="3600" dirty="0"/>
              <a:t>Selecting </a:t>
            </a:r>
            <a:r>
              <a:rPr lang="en-US" sz="3600" b="1" dirty="0"/>
              <a:t>talent</a:t>
            </a:r>
            <a:r>
              <a:rPr lang="en-US" sz="3600" dirty="0"/>
              <a:t> from our curated list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386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3CD94-72C9-994C-89ED-839655AE7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E614D1-D32B-EA42-BBF3-3472D40921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Business Problem</a:t>
            </a:r>
          </a:p>
          <a:p>
            <a:r>
              <a:rPr lang="en-US" sz="3600" dirty="0"/>
              <a:t>Methods</a:t>
            </a:r>
          </a:p>
          <a:p>
            <a:r>
              <a:rPr lang="en-US" sz="3600" dirty="0"/>
              <a:t>Results</a:t>
            </a:r>
          </a:p>
          <a:p>
            <a:r>
              <a:rPr lang="en-US" sz="3600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2783674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7BDF5-FC1B-0A43-89A7-2FC694F86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A13D-780C-714D-ABC9-49A03F4E7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Which franchise can maximize net earnings?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ED4F1C-A3C8-984B-A0A2-4E8FAEFF1D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376" b="19098"/>
          <a:stretch/>
        </p:blipFill>
        <p:spPr>
          <a:xfrm>
            <a:off x="0" y="3506788"/>
            <a:ext cx="12192000" cy="33512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67791F-7108-FD41-B9F2-4027D531C7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420" b="74560"/>
          <a:stretch/>
        </p:blipFill>
        <p:spPr>
          <a:xfrm>
            <a:off x="0" y="2363036"/>
            <a:ext cx="12192000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120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7BDF5-FC1B-0A43-89A7-2FC694F86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A13D-780C-714D-ABC9-49A03F4E7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Selected IMDB and Movie Budgets databases for analysis</a:t>
            </a:r>
          </a:p>
          <a:p>
            <a:r>
              <a:rPr lang="en-US" sz="3600" dirty="0"/>
              <a:t>Analyzed movies released over a decade (2012-2021)</a:t>
            </a:r>
          </a:p>
          <a:p>
            <a:r>
              <a:rPr lang="en-US" sz="3600" dirty="0"/>
              <a:t>Identified characteristics that maximized net earnings</a:t>
            </a:r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749529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7BDF5-FC1B-0A43-89A7-2FC694F86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E42C67-A247-044C-83F0-B17FC7CEE5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7596" y="2810435"/>
            <a:ext cx="9696807" cy="393998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384EA79-A90D-9F4C-BB14-A70F3A65B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Adventure movies dominate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0358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7BDF5-FC1B-0A43-89A7-2FC694F86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384EA79-A90D-9F4C-BB14-A70F3A65B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Big Budget = Big Earnings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4E16F3-DB22-8542-A689-DCAFC3CECF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198" y="2916936"/>
            <a:ext cx="9963603" cy="394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77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7BDF5-FC1B-0A43-89A7-2FC694F86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384EA79-A90D-9F4C-BB14-A70F3A65B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Top talent performs top of chart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6CAB73-92EB-074C-96D3-3B564B896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518" y="2812676"/>
            <a:ext cx="9884964" cy="394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493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7BDF5-FC1B-0A43-89A7-2FC694F86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A13D-780C-714D-ABC9-49A03F4E75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22459" cy="4351338"/>
          </a:xfrm>
        </p:spPr>
        <p:txBody>
          <a:bodyPr>
            <a:normAutofit/>
          </a:bodyPr>
          <a:lstStyle/>
          <a:p>
            <a:r>
              <a:rPr lang="en-US" dirty="0"/>
              <a:t>Best performing genres map to Activision Blizzard’s top franchises: </a:t>
            </a:r>
            <a:r>
              <a:rPr lang="en-US" b="1" dirty="0"/>
              <a:t>Warcraft</a:t>
            </a:r>
            <a:r>
              <a:rPr lang="en-US" dirty="0"/>
              <a:t>, </a:t>
            </a:r>
            <a:r>
              <a:rPr lang="en-US" b="1" dirty="0" err="1"/>
              <a:t>Starcraft</a:t>
            </a:r>
            <a:r>
              <a:rPr lang="en-US" dirty="0"/>
              <a:t>, and </a:t>
            </a:r>
            <a:r>
              <a:rPr lang="en-US" b="1" dirty="0"/>
              <a:t>Candy Crush</a:t>
            </a:r>
          </a:p>
          <a:p>
            <a:r>
              <a:rPr lang="en-US" b="1" dirty="0"/>
              <a:t>Big budget </a:t>
            </a:r>
            <a:r>
              <a:rPr lang="en-US" dirty="0"/>
              <a:t>maximizes </a:t>
            </a:r>
            <a:r>
              <a:rPr lang="en-US" b="1" dirty="0"/>
              <a:t>big returns</a:t>
            </a:r>
          </a:p>
          <a:p>
            <a:r>
              <a:rPr lang="en-US" dirty="0"/>
              <a:t>Call </a:t>
            </a:r>
            <a:r>
              <a:rPr lang="en-US" b="1" dirty="0"/>
              <a:t>Ty Simpkins </a:t>
            </a:r>
            <a:r>
              <a:rPr lang="en-US" dirty="0"/>
              <a:t>agent now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Future Improvements</a:t>
            </a:r>
          </a:p>
          <a:p>
            <a:pPr>
              <a:spcBef>
                <a:spcPts val="1600"/>
              </a:spcBef>
            </a:pPr>
            <a:r>
              <a:rPr lang="en-US" dirty="0"/>
              <a:t>Correlate movie rating with net earnings</a:t>
            </a:r>
          </a:p>
          <a:p>
            <a:r>
              <a:rPr lang="en-US" dirty="0"/>
              <a:t>Integrate contribution of merchandise to net earnings analysis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Google Shape;75;p16">
            <a:extLst>
              <a:ext uri="{FF2B5EF4-FFF2-40B4-BE49-F238E27FC236}">
                <a16:creationId xmlns:a16="http://schemas.microsoft.com/office/drawing/2014/main" id="{142E811F-573B-604E-9CCA-DCEB78ECB276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60659" y="1690688"/>
            <a:ext cx="3986061" cy="43856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955356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174</Words>
  <Application>Microsoft Macintosh PowerPoint</Application>
  <PresentationFormat>Widescreen</PresentationFormat>
  <Paragraphs>50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Microsoft Makes a Movie</vt:lpstr>
      <vt:lpstr>Summary</vt:lpstr>
      <vt:lpstr>Outline</vt:lpstr>
      <vt:lpstr>Business Problem</vt:lpstr>
      <vt:lpstr>Methods</vt:lpstr>
      <vt:lpstr>Results</vt:lpstr>
      <vt:lpstr>Results</vt:lpstr>
      <vt:lpstr>Results</vt:lpstr>
      <vt:lpstr>Conclusions</vt:lpstr>
      <vt:lpstr>Thank you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Makes a Movie</dc:title>
  <dc:creator>Richard Hinds</dc:creator>
  <cp:lastModifiedBy>Richard Hinds</cp:lastModifiedBy>
  <cp:revision>36</cp:revision>
  <dcterms:created xsi:type="dcterms:W3CDTF">2022-01-27T01:13:43Z</dcterms:created>
  <dcterms:modified xsi:type="dcterms:W3CDTF">2022-01-27T02:51:59Z</dcterms:modified>
</cp:coreProperties>
</file>

<file path=docProps/thumbnail.jpeg>
</file>